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Geo" panose="020B0604020202020204"/>
      <p:regular r:id="rId12"/>
      <p:italic r:id="rId13"/>
    </p:embeddedFont>
    <p:embeddedFont>
      <p:font typeface="Teko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vUOpUqXLvgX1Gy24v6aIVvuhP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Dosch" userId="66a69898-3fb7-4492-bc4c-3b329daab1ee" providerId="ADAL" clId="{AB289D2E-38B1-4795-BD45-0F0043ED0C18}"/>
    <pc:docChg chg="delSld">
      <pc:chgData name="Meghan Dosch" userId="66a69898-3fb7-4492-bc4c-3b329daab1ee" providerId="ADAL" clId="{AB289D2E-38B1-4795-BD45-0F0043ED0C18}" dt="2024-03-12T19:04:25.195" v="0" actId="2696"/>
      <pc:docMkLst>
        <pc:docMk/>
      </pc:docMkLst>
      <pc:sldChg chg="del">
        <pc:chgData name="Meghan Dosch" userId="66a69898-3fb7-4492-bc4c-3b329daab1ee" providerId="ADAL" clId="{AB289D2E-38B1-4795-BD45-0F0043ED0C18}" dt="2024-03-12T19:04:25.195" v="0" actId="2696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Geo"/>
              <a:ea typeface="Geo"/>
              <a:cs typeface="Geo"/>
              <a:sym typeface="Ge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9dc4ccf09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299dc4ccf0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9dc4ccf09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299dc4ccf0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2ab68a8d1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2a2ab68a8d1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alibri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2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FF"/>
            </a:gs>
            <a:gs pos="84000">
              <a:srgbClr val="100024"/>
            </a:gs>
            <a:gs pos="100000">
              <a:srgbClr val="100024"/>
            </a:gs>
          </a:gsLst>
          <a:lin ang="5400000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/>
        </p:nvSpPr>
        <p:spPr>
          <a:xfrm>
            <a:off x="461750" y="463649"/>
            <a:ext cx="104796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eko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WELCOME TO MOJO!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45" y="6322614"/>
            <a:ext cx="1423775" cy="35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5957300" y="1591475"/>
            <a:ext cx="5593500" cy="3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MOJO is an all-in-one youth sports app that makes it easy to coach, manage and never miss a moment. </a:t>
            </a: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MOJO, you can schedule practices and games, keep track of attendance, and message your team.</a:t>
            </a: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addition to simplified team management tools, MOJO has hundreds of team drills and activities to make coaching easy.</a:t>
            </a: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8700"/>
            <a:ext cx="5785051" cy="4729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FF"/>
            </a:gs>
            <a:gs pos="84000">
              <a:srgbClr val="100024"/>
            </a:gs>
            <a:gs pos="100000">
              <a:srgbClr val="100024"/>
            </a:gs>
          </a:gsLst>
          <a:lin ang="5400012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9dc4ccf09_0_62"/>
          <p:cNvSpPr txBox="1"/>
          <p:nvPr/>
        </p:nvSpPr>
        <p:spPr>
          <a:xfrm>
            <a:off x="416875" y="364776"/>
            <a:ext cx="114558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eko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ROSTER</a:t>
            </a:r>
            <a:endParaRPr sz="4000" b="1" i="0" u="none" strike="noStrike" cap="non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20" name="Google Shape;120;g299dc4ccf09_0_6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45" y="6322614"/>
            <a:ext cx="1423775" cy="35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99dc4ccf09_0_62"/>
          <p:cNvSpPr txBox="1"/>
          <p:nvPr/>
        </p:nvSpPr>
        <p:spPr>
          <a:xfrm>
            <a:off x="2718692" y="1114788"/>
            <a:ext cx="70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99dc4ccf09_0_62"/>
          <p:cNvSpPr txBox="1"/>
          <p:nvPr/>
        </p:nvSpPr>
        <p:spPr>
          <a:xfrm>
            <a:off x="790825" y="1230925"/>
            <a:ext cx="3993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3" name="Google Shape;123;g299dc4ccf09_0_62"/>
          <p:cNvSpPr txBox="1"/>
          <p:nvPr/>
        </p:nvSpPr>
        <p:spPr>
          <a:xfrm>
            <a:off x="5508050" y="1605000"/>
            <a:ext cx="57369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View contact information, promote a parent to coach, or invite additional parents or guardians to the team from the Roster tab.</a:t>
            </a: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4" name="Google Shape;124;g299dc4ccf09_0_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4350" y="1175000"/>
            <a:ext cx="3357301" cy="508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FF"/>
            </a:gs>
            <a:gs pos="84000">
              <a:srgbClr val="100024"/>
            </a:gs>
            <a:gs pos="100000">
              <a:srgbClr val="100024"/>
            </a:gs>
          </a:gsLst>
          <a:lin ang="5400012" scaled="0"/>
        </a:gra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9dc4ccf09_0_80"/>
          <p:cNvSpPr txBox="1"/>
          <p:nvPr/>
        </p:nvSpPr>
        <p:spPr>
          <a:xfrm>
            <a:off x="473350" y="364501"/>
            <a:ext cx="114558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eko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CHAT</a:t>
            </a:r>
            <a:endParaRPr sz="4000" b="1" i="0" u="none" strike="noStrike" cap="non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30" name="Google Shape;130;g299dc4ccf09_0_80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45" y="6322614"/>
            <a:ext cx="1423775" cy="35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99dc4ccf09_0_80"/>
          <p:cNvSpPr txBox="1"/>
          <p:nvPr/>
        </p:nvSpPr>
        <p:spPr>
          <a:xfrm>
            <a:off x="2718692" y="1114788"/>
            <a:ext cx="70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99dc4ccf09_0_80"/>
          <p:cNvSpPr txBox="1"/>
          <p:nvPr/>
        </p:nvSpPr>
        <p:spPr>
          <a:xfrm>
            <a:off x="5598000" y="1586750"/>
            <a:ext cx="55356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Message the entire team, just other coaches, or a select group of parents.</a:t>
            </a: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Send a direct message to your league administrators. </a:t>
            </a: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Easily share events, practice activities, photos, videos, and more in Chat.</a:t>
            </a: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g299dc4ccf09_0_80"/>
          <p:cNvSpPr txBox="1"/>
          <p:nvPr/>
        </p:nvSpPr>
        <p:spPr>
          <a:xfrm>
            <a:off x="2341425" y="2528300"/>
            <a:ext cx="481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299dc4ccf09_0_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441" y="963175"/>
            <a:ext cx="5343836" cy="515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FF"/>
            </a:gs>
            <a:gs pos="84000">
              <a:srgbClr val="100024"/>
            </a:gs>
            <a:gs pos="100000">
              <a:srgbClr val="100024"/>
            </a:gs>
          </a:gsLst>
          <a:lin ang="5400012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2ab68a8d1_1_20"/>
          <p:cNvSpPr txBox="1"/>
          <p:nvPr/>
        </p:nvSpPr>
        <p:spPr>
          <a:xfrm>
            <a:off x="451950" y="338326"/>
            <a:ext cx="114558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eko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SCHEDULE (AND PRACTICE PLANS)</a:t>
            </a:r>
            <a:endParaRPr sz="4000" b="1" i="0" u="none" strike="noStrike" cap="non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40" name="Google Shape;140;g2a2ab68a8d1_1_20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45" y="6322614"/>
            <a:ext cx="1423775" cy="35643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a2ab68a8d1_1_20"/>
          <p:cNvSpPr txBox="1"/>
          <p:nvPr/>
        </p:nvSpPr>
        <p:spPr>
          <a:xfrm>
            <a:off x="2718692" y="1114788"/>
            <a:ext cx="70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a2ab68a8d1_1_20"/>
          <p:cNvSpPr txBox="1"/>
          <p:nvPr/>
        </p:nvSpPr>
        <p:spPr>
          <a:xfrm>
            <a:off x="767527" y="1268335"/>
            <a:ext cx="3657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43" name="Google Shape;143;g2a2ab68a8d1_1_20"/>
          <p:cNvSpPr txBox="1"/>
          <p:nvPr/>
        </p:nvSpPr>
        <p:spPr>
          <a:xfrm>
            <a:off x="5486200" y="1602975"/>
            <a:ext cx="6248100" cy="3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practices and games will either be preloaded into the app, or you can add them on your own.</a:t>
            </a: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practice</a:t>
            </a: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,</a:t>
            </a: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you will find a curated practice plan with videos to make coaching easier.</a:t>
            </a: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●"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also browse the MOJO library, edit the practice plan, and upload your own drills.</a:t>
            </a: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4" name="Google Shape;144;g2a2ab68a8d1_1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500" y="896699"/>
            <a:ext cx="4915851" cy="486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FF"/>
            </a:gs>
            <a:gs pos="84000">
              <a:srgbClr val="100024"/>
            </a:gs>
            <a:gs pos="100000">
              <a:srgbClr val="100024"/>
            </a:gs>
          </a:gsLst>
          <a:lin ang="5400000" scaled="0"/>
        </a:gra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/>
        </p:nvSpPr>
        <p:spPr>
          <a:xfrm>
            <a:off x="496825" y="466372"/>
            <a:ext cx="1047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eko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LET’S GET STARTED!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592972" y="1198189"/>
            <a:ext cx="477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happens next?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645597" y="1884966"/>
            <a:ext cx="63549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You’ll receive an email and/or text message when your account is ready.</a:t>
            </a: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your claim code to sign in and go!</a:t>
            </a: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team will be set up for you: rosters, schedules, and more…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400047" y="5098172"/>
            <a:ext cx="738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 or issues? Contact </a:t>
            </a:r>
            <a:r>
              <a:rPr lang="en-US" sz="2400" b="1" i="0" u="sng" strike="noStrike" cap="none">
                <a:solidFill>
                  <a:srgbClr val="CEFF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support@mojo.sport</a:t>
            </a:r>
            <a:endParaRPr sz="2400" b="1" i="0" u="sng" strike="noStrike" cap="none">
              <a:solidFill>
                <a:srgbClr val="CEFF1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p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45" y="6322614"/>
            <a:ext cx="1423775" cy="35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20000">
            <a:off x="8313843" y="242316"/>
            <a:ext cx="3257895" cy="6373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Widescreen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Century Gothic</vt:lpstr>
      <vt:lpstr>Geo</vt:lpstr>
      <vt:lpstr>Teko</vt:lpstr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Mackenzie Kruse</dc:creator>
  <cp:lastModifiedBy>Meghan Dosch</cp:lastModifiedBy>
  <cp:revision>1</cp:revision>
  <dcterms:created xsi:type="dcterms:W3CDTF">2019-08-14T23:54:18Z</dcterms:created>
  <dcterms:modified xsi:type="dcterms:W3CDTF">2024-03-12T19:04:35Z</dcterms:modified>
</cp:coreProperties>
</file>