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3" autoAdjust="0"/>
    <p:restoredTop sz="94660"/>
  </p:normalViewPr>
  <p:slideViewPr>
    <p:cSldViewPr snapToGrid="0">
      <p:cViewPr varScale="1">
        <p:scale>
          <a:sx n="95" d="100"/>
          <a:sy n="95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E137-321C-4FA2-B1AD-85C5198DC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B82C0-6768-4417-89BE-72D16129A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007BD-8AAE-478F-8227-18C6B5F9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CC1D9-D0B8-4182-929F-EDB8687BE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D6AC3-FB15-4421-88FE-B1FD6DFD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7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338A1-7771-43CF-BDEB-65E9BD5F0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C1D96-AEC0-4786-BAD7-6D934818F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DEDEA-1DD0-4C37-B54F-E862B95EC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FE03B-F75D-4A99-825E-AD230FA3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91CBC-A417-42DE-9B9F-CA6DFF17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BD0EBE-E2E2-4DE0-A453-454299430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D888AD-4C70-4914-BC4C-295AB5A53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516AE-E7C6-4B98-B04D-D6D5E5CFE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FCEBE-1CE6-4BA3-B1FC-FD633DB58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5F67C-8932-44C0-9944-CDE251930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0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259B0-1547-4119-BC63-3B09673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348B-C456-4009-B4AA-BEF2817D8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25063-2213-48D8-A309-045F6436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CB97C-67AB-43F4-913B-2C552A0FF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31974-1FFF-4FBB-AD28-F08F75DCC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7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350DA-64DA-4253-B02C-6E5A23F45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E060E-8FF3-40FE-8397-51D2EFCBB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414E0-9B61-4B98-9B35-A7368240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606BA-FDE9-41BE-BA31-8E18EBC62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BC7CB-8076-4AD8-86B0-AEE71646B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2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C1D2-6D32-45A1-9260-32A6B2F6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058B5-3122-44E4-8A5F-10736A2C08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EFA2CD-2732-4364-AE3B-D37C4EA48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A7C19-CF3A-46F0-BF02-2AA14EB10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0FF2D-7380-4C4C-95DF-42563CFD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429EEA-9723-402E-8554-43AE9F34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6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F4089-646D-4645-9234-4FB182791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00B56-6455-4099-AC46-610E508E5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0FD72-D72A-4CC5-A7CC-21CDC73DD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669E3-B6E1-4BCC-853E-B0C7637A7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69F40-FA85-4479-931A-87B08B55C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22B37-8657-4708-80C8-AADC2386E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C121D1-BFC5-4C9F-86B5-92B3D81C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26D733-40D4-4225-83D3-56EA3821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33EB2-1CF2-4CFB-A06C-F7E6D960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E97D45-25BA-49C6-9F25-34B7A3FA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9769D8-6A41-42C4-AB34-DEDA6BF6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3DBCD-0A1F-49AC-ABFF-8955E6E3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1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BE54AD-6C8B-4B30-9CF1-870A8EFF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B5F4C-65CA-45BC-BEAB-9DAA97418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B07F3-12C7-4E46-B2F5-9D0C07C0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2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E3C0F-2112-492C-9B5D-E7177214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4DBBB-76D4-4CC2-A732-575ACC216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EC267-94ED-473C-BAD3-3913AEFE4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03E0B-D646-4A6E-8AF8-09051F1F8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9AC37-90BF-408E-8316-C23D082D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1562E-A68B-4AE4-8C03-D908F06C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2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E09BD-B744-4CAE-B235-71A8E4A4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EF0A1C-3577-461C-94EE-88592326A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4B4EDB-5AC2-4B9B-A817-BEBFCEAEC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30E0D-0526-42F6-8B34-7B805011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9954D-7280-4CFE-8342-D318600CF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938BC-81E0-4BC0-85F2-E4A38B5B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1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3A068E-C92F-4970-A084-977973AF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2840B-E004-4B73-A431-147186090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6FC30-E42A-4A3B-9E38-B6A97A828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F40E4-49C3-4CF0-A8A1-075FD1F87C4E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5E826-9E6E-4579-A58C-89DD3F752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42450-B287-4152-90FC-5D6AC7F3E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F3A3-F337-4E73-B344-E9C6C0CA1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4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DC7FAD-07AD-4C6E-9BBA-10CA34EF0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373" y="0"/>
            <a:ext cx="548074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2ACEB86-638E-404C-BB5D-C48278E65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6113" y="0"/>
            <a:ext cx="53837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414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Ketels</dc:creator>
  <cp:lastModifiedBy>Matthew Ketels</cp:lastModifiedBy>
  <cp:revision>2</cp:revision>
  <dcterms:created xsi:type="dcterms:W3CDTF">2019-04-13T16:04:44Z</dcterms:created>
  <dcterms:modified xsi:type="dcterms:W3CDTF">2019-04-13T18:10:54Z</dcterms:modified>
</cp:coreProperties>
</file>