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107" r:id="rId4"/>
  </p:sldMasterIdLst>
  <p:notesMasterIdLst>
    <p:notesMasterId r:id="rId11"/>
  </p:notesMasterIdLst>
  <p:sldIdLst>
    <p:sldId id="256" r:id="rId5"/>
    <p:sldId id="2147481769" r:id="rId6"/>
    <p:sldId id="2147481766" r:id="rId7"/>
    <p:sldId id="2147481767" r:id="rId8"/>
    <p:sldId id="2147481768" r:id="rId9"/>
    <p:sldId id="266" r:id="rId10"/>
  </p:sldIdLst>
  <p:sldSz cx="12192000" cy="6858000"/>
  <p:notesSz cx="7315200" cy="96012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E3B33"/>
    <a:srgbClr val="00479D"/>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79" autoAdjust="0"/>
    <p:restoredTop sz="75347" autoAdjust="0"/>
  </p:normalViewPr>
  <p:slideViewPr>
    <p:cSldViewPr>
      <p:cViewPr varScale="1">
        <p:scale>
          <a:sx n="59" d="100"/>
          <a:sy n="59" d="100"/>
        </p:scale>
        <p:origin x="1334" y="274"/>
      </p:cViewPr>
      <p:guideLst>
        <p:guide orient="horz" pos="2160"/>
        <p:guide pos="3840"/>
      </p:guideLst>
    </p:cSldViewPr>
  </p:slideViewPr>
  <p:outlineViewPr>
    <p:cViewPr varScale="1">
      <p:scale>
        <a:sx n="170" d="200"/>
        <a:sy n="170" d="200"/>
      </p:scale>
      <p:origin x="0" y="-68400"/>
    </p:cViewPr>
  </p:outlineViewPr>
  <p:notesTextViewPr>
    <p:cViewPr>
      <p:scale>
        <a:sx n="150" d="100"/>
        <a:sy n="150" d="100"/>
      </p:scale>
      <p:origin x="0" y="0"/>
    </p:cViewPr>
  </p:notesTextViewPr>
  <p:sorterViewPr>
    <p:cViewPr varScale="1">
      <p:scale>
        <a:sx n="1" d="1"/>
        <a:sy n="1" d="1"/>
      </p:scale>
      <p:origin x="0" y="0"/>
    </p:cViewPr>
  </p:sorterViewPr>
  <p:notesViewPr>
    <p:cSldViewPr>
      <p:cViewPr varScale="1">
        <p:scale>
          <a:sx n="59" d="100"/>
          <a:sy n="59" d="100"/>
        </p:scale>
        <p:origin x="-1752" y="-7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Murray" userId="c4720b547a8931e0" providerId="LiveId" clId="{6CF37550-7816-4AEB-B831-934EE0809C5D}"/>
    <pc:docChg chg="undo custSel addSld delSld">
      <pc:chgData name="Ben Murray" userId="c4720b547a8931e0" providerId="LiveId" clId="{6CF37550-7816-4AEB-B831-934EE0809C5D}" dt="2025-08-13T22:43:32.656" v="4" actId="47"/>
      <pc:docMkLst>
        <pc:docMk/>
      </pc:docMkLst>
      <pc:sldChg chg="add del">
        <pc:chgData name="Ben Murray" userId="c4720b547a8931e0" providerId="LiveId" clId="{6CF37550-7816-4AEB-B831-934EE0809C5D}" dt="2025-08-13T22:42:37.004" v="2" actId="47"/>
        <pc:sldMkLst>
          <pc:docMk/>
          <pc:sldMk cId="0" sldId="266"/>
        </pc:sldMkLst>
      </pc:sldChg>
      <pc:sldChg chg="add del">
        <pc:chgData name="Ben Murray" userId="c4720b547a8931e0" providerId="LiveId" clId="{6CF37550-7816-4AEB-B831-934EE0809C5D}" dt="2025-08-13T22:43:32.656" v="4" actId="47"/>
        <pc:sldMkLst>
          <pc:docMk/>
          <pc:sldMk cId="0" sldId="297"/>
        </pc:sldMkLst>
      </pc:sldChg>
      <pc:sldChg chg="add del">
        <pc:chgData name="Ben Murray" userId="c4720b547a8931e0" providerId="LiveId" clId="{6CF37550-7816-4AEB-B831-934EE0809C5D}" dt="2025-08-13T22:43:32.656" v="4" actId="47"/>
        <pc:sldMkLst>
          <pc:docMk/>
          <pc:sldMk cId="3839174391" sldId="300"/>
        </pc:sldMkLst>
      </pc:sldChg>
      <pc:sldChg chg="add del">
        <pc:chgData name="Ben Murray" userId="c4720b547a8931e0" providerId="LiveId" clId="{6CF37550-7816-4AEB-B831-934EE0809C5D}" dt="2025-08-13T22:43:32.656" v="4" actId="47"/>
        <pc:sldMkLst>
          <pc:docMk/>
          <pc:sldMk cId="822320184" sldId="808"/>
        </pc:sldMkLst>
      </pc:sldChg>
      <pc:sldChg chg="add del">
        <pc:chgData name="Ben Murray" userId="c4720b547a8931e0" providerId="LiveId" clId="{6CF37550-7816-4AEB-B831-934EE0809C5D}" dt="2025-08-13T22:43:32.656" v="4" actId="47"/>
        <pc:sldMkLst>
          <pc:docMk/>
          <pc:sldMk cId="1786280548" sldId="810"/>
        </pc:sldMkLst>
      </pc:sldChg>
      <pc:sldChg chg="add del">
        <pc:chgData name="Ben Murray" userId="c4720b547a8931e0" providerId="LiveId" clId="{6CF37550-7816-4AEB-B831-934EE0809C5D}" dt="2025-08-13T22:43:32.656" v="4" actId="47"/>
        <pc:sldMkLst>
          <pc:docMk/>
          <pc:sldMk cId="2217502310" sldId="811"/>
        </pc:sldMkLst>
      </pc:sldChg>
      <pc:sldChg chg="add del">
        <pc:chgData name="Ben Murray" userId="c4720b547a8931e0" providerId="LiveId" clId="{6CF37550-7816-4AEB-B831-934EE0809C5D}" dt="2025-08-13T22:43:32.656" v="4" actId="47"/>
        <pc:sldMkLst>
          <pc:docMk/>
          <pc:sldMk cId="1778615939" sldId="815"/>
        </pc:sldMkLst>
      </pc:sldChg>
      <pc:sldChg chg="add del">
        <pc:chgData name="Ben Murray" userId="c4720b547a8931e0" providerId="LiveId" clId="{6CF37550-7816-4AEB-B831-934EE0809C5D}" dt="2025-08-13T22:43:32.656" v="4" actId="47"/>
        <pc:sldMkLst>
          <pc:docMk/>
          <pc:sldMk cId="3618938665" sldId="2147481765"/>
        </pc:sldMkLst>
      </pc:sldChg>
      <pc:sldChg chg="add del">
        <pc:chgData name="Ben Murray" userId="c4720b547a8931e0" providerId="LiveId" clId="{6CF37550-7816-4AEB-B831-934EE0809C5D}" dt="2025-08-13T22:43:32.656" v="4" actId="47"/>
        <pc:sldMkLst>
          <pc:docMk/>
          <pc:sldMk cId="799540248" sldId="2147481770"/>
        </pc:sldMkLst>
      </pc:sldChg>
      <pc:sldMasterChg chg="addSldLayout delSldLayout">
        <pc:chgData name="Ben Murray" userId="c4720b547a8931e0" providerId="LiveId" clId="{6CF37550-7816-4AEB-B831-934EE0809C5D}" dt="2025-08-13T22:43:32.656" v="4" actId="47"/>
        <pc:sldMasterMkLst>
          <pc:docMk/>
          <pc:sldMasterMk cId="282791917" sldId="2147484107"/>
        </pc:sldMasterMkLst>
        <pc:sldLayoutChg chg="add del">
          <pc:chgData name="Ben Murray" userId="c4720b547a8931e0" providerId="LiveId" clId="{6CF37550-7816-4AEB-B831-934EE0809C5D}" dt="2025-08-13T22:43:32.656" v="4" actId="47"/>
          <pc:sldLayoutMkLst>
            <pc:docMk/>
            <pc:sldMasterMk cId="282791917" sldId="2147484107"/>
            <pc:sldLayoutMk cId="1328118341" sldId="214748411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AutoShape 1"/>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53" tIns="48327" rIns="96653" bIns="48327" anchor="ctr"/>
          <a:lstStyle/>
          <a:p>
            <a:pPr eaLnBrk="1" hangingPunct="1">
              <a:buClr>
                <a:srgbClr val="000000"/>
              </a:buClr>
              <a:buSzPct val="100000"/>
              <a:buFont typeface="Times New Roman" panose="02020603050405020304" pitchFamily="18" charset="0"/>
              <a:buNone/>
            </a:pPr>
            <a:endParaRPr lang="en-US" altLang="en-US"/>
          </a:p>
        </p:txBody>
      </p:sp>
      <p:sp>
        <p:nvSpPr>
          <p:cNvPr id="10243" name="AutoShape 2"/>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53" tIns="48327" rIns="96653" bIns="48327" anchor="ctr"/>
          <a:lstStyle/>
          <a:p>
            <a:pPr eaLnBrk="1" hangingPunct="1">
              <a:buClr>
                <a:srgbClr val="000000"/>
              </a:buClr>
              <a:buSzPct val="100000"/>
              <a:buFont typeface="Times New Roman" panose="02020603050405020304" pitchFamily="18" charset="0"/>
              <a:buNone/>
            </a:pPr>
            <a:endParaRPr lang="en-US" altLang="en-US"/>
          </a:p>
        </p:txBody>
      </p:sp>
      <p:sp>
        <p:nvSpPr>
          <p:cNvPr id="10244" name="Text Box 3"/>
          <p:cNvSpPr txBox="1">
            <a:spLocks noChangeArrowheads="1"/>
          </p:cNvSpPr>
          <p:nvPr/>
        </p:nvSpPr>
        <p:spPr bwMode="auto">
          <a:xfrm>
            <a:off x="0" y="0"/>
            <a:ext cx="3169920" cy="4800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53" tIns="48327" rIns="96653" bIns="48327"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4"/>
          <p:cNvSpPr>
            <a:spLocks noGrp="1" noChangeArrowheads="1"/>
          </p:cNvSpPr>
          <p:nvPr>
            <p:ph type="dt"/>
          </p:nvPr>
        </p:nvSpPr>
        <p:spPr bwMode="auto">
          <a:xfrm>
            <a:off x="4143587" y="1"/>
            <a:ext cx="3166533" cy="4767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1" tIns="49468" rIns="95131" bIns="49468" numCol="1" anchor="t" anchorCtr="0" compatLnSpc="1">
            <a:prstTxWarp prst="textNoShape">
              <a:avLst/>
            </a:prstTxWarp>
          </a:bodyPr>
          <a:lstStyle>
            <a:lvl1pPr algn="r" eaLnBrk="1" hangingPunct="1">
              <a:buClrTx/>
              <a:buSzPct val="100000"/>
              <a:buFontTx/>
              <a:buNone/>
              <a:tabLst>
                <a:tab pos="0" algn="l"/>
                <a:tab pos="483265" algn="l"/>
                <a:tab pos="966529" algn="l"/>
                <a:tab pos="1449793" algn="l"/>
                <a:tab pos="1933057" algn="l"/>
                <a:tab pos="2416322" algn="l"/>
                <a:tab pos="2899586" algn="l"/>
                <a:tab pos="3382851" algn="l"/>
                <a:tab pos="3866115" algn="l"/>
                <a:tab pos="4349379" algn="l"/>
                <a:tab pos="4832644" algn="l"/>
                <a:tab pos="5315908" algn="l"/>
                <a:tab pos="5799173" algn="l"/>
                <a:tab pos="6282436" algn="l"/>
                <a:tab pos="6765701" algn="l"/>
                <a:tab pos="7248966" algn="l"/>
                <a:tab pos="7732230" algn="l"/>
                <a:tab pos="8215495" algn="l"/>
                <a:tab pos="8698758" algn="l"/>
                <a:tab pos="9182023" algn="l"/>
                <a:tab pos="9665288" algn="l"/>
              </a:tabLst>
              <a:defRPr sz="1200">
                <a:solidFill>
                  <a:srgbClr val="000000"/>
                </a:solidFill>
                <a:ea typeface="ＭＳ Ｐゴシック" panose="020B0600070205080204" pitchFamily="34" charset="-128"/>
              </a:defRPr>
            </a:lvl1pPr>
          </a:lstStyle>
          <a:p>
            <a:pPr>
              <a:defRPr/>
            </a:pPr>
            <a:r>
              <a:rPr lang="en-US" altLang="en-US"/>
              <a:t>08/19/14</a:t>
            </a:r>
          </a:p>
        </p:txBody>
      </p:sp>
      <p:sp>
        <p:nvSpPr>
          <p:cNvPr id="10246" name="Rectangle 5"/>
          <p:cNvSpPr>
            <a:spLocks noGrp="1" noRot="1" noChangeAspect="1" noChangeArrowheads="1"/>
          </p:cNvSpPr>
          <p:nvPr>
            <p:ph type="sldImg"/>
          </p:nvPr>
        </p:nvSpPr>
        <p:spPr bwMode="auto">
          <a:xfrm>
            <a:off x="458788" y="719138"/>
            <a:ext cx="6394450" cy="3597275"/>
          </a:xfrm>
          <a:prstGeom prst="rect">
            <a:avLst/>
          </a:prstGeom>
          <a:noFill/>
          <a:ln w="12600" cap="sq">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 name="Rectangle 6"/>
          <p:cNvSpPr>
            <a:spLocks noGrp="1" noChangeArrowheads="1"/>
          </p:cNvSpPr>
          <p:nvPr>
            <p:ph type="body"/>
          </p:nvPr>
        </p:nvSpPr>
        <p:spPr bwMode="auto">
          <a:xfrm>
            <a:off x="731521" y="4560571"/>
            <a:ext cx="5848773" cy="4317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1" tIns="49468" rIns="95131" bIns="49468" numCol="1" anchor="t" anchorCtr="0" compatLnSpc="1">
            <a:prstTxWarp prst="textNoShape">
              <a:avLst/>
            </a:prstTxWarp>
          </a:bodyPr>
          <a:lstStyle/>
          <a:p>
            <a:pPr lvl="0"/>
            <a:endParaRPr lang="en-US" altLang="en-US" noProof="0"/>
          </a:p>
        </p:txBody>
      </p:sp>
      <p:sp>
        <p:nvSpPr>
          <p:cNvPr id="10248" name="Text Box 7"/>
          <p:cNvSpPr txBox="1">
            <a:spLocks noChangeArrowheads="1"/>
          </p:cNvSpPr>
          <p:nvPr/>
        </p:nvSpPr>
        <p:spPr bwMode="auto">
          <a:xfrm>
            <a:off x="0" y="9119474"/>
            <a:ext cx="3169920" cy="4800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53" tIns="48327" rIns="96653" bIns="48327" anchor="ctr"/>
          <a:lstStyle/>
          <a:p>
            <a:pPr eaLnBrk="1" hangingPunct="1">
              <a:buClr>
                <a:srgbClr val="000000"/>
              </a:buClr>
              <a:buSzPct val="100000"/>
              <a:buFont typeface="Times New Roman" panose="02020603050405020304" pitchFamily="18" charset="0"/>
              <a:buNone/>
            </a:pPr>
            <a:endParaRPr lang="en-US" altLang="en-US"/>
          </a:p>
        </p:txBody>
      </p:sp>
      <p:sp>
        <p:nvSpPr>
          <p:cNvPr id="4" name="Rectangle 8"/>
          <p:cNvSpPr>
            <a:spLocks noGrp="1" noChangeArrowheads="1"/>
          </p:cNvSpPr>
          <p:nvPr>
            <p:ph type="sldNum"/>
          </p:nvPr>
        </p:nvSpPr>
        <p:spPr bwMode="auto">
          <a:xfrm>
            <a:off x="4143587" y="9119474"/>
            <a:ext cx="3166533" cy="4767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1" tIns="49468" rIns="95131" bIns="49468" numCol="1" anchor="b" anchorCtr="0" compatLnSpc="1">
            <a:prstTxWarp prst="textNoShape">
              <a:avLst/>
            </a:prstTxWarp>
          </a:bodyPr>
          <a:lstStyle>
            <a:lvl1pPr algn="r" eaLnBrk="1" hangingPunct="1">
              <a:buClrTx/>
              <a:buSzPct val="100000"/>
              <a:buFontTx/>
              <a:buNone/>
              <a:tabLst>
                <a:tab pos="0" algn="l"/>
                <a:tab pos="483265" algn="l"/>
                <a:tab pos="966529" algn="l"/>
                <a:tab pos="1449793" algn="l"/>
                <a:tab pos="1933057" algn="l"/>
                <a:tab pos="2416322" algn="l"/>
                <a:tab pos="2899586" algn="l"/>
                <a:tab pos="3382851" algn="l"/>
                <a:tab pos="3866115" algn="l"/>
                <a:tab pos="4349379" algn="l"/>
                <a:tab pos="4832644" algn="l"/>
                <a:tab pos="5315908" algn="l"/>
                <a:tab pos="5799173" algn="l"/>
                <a:tab pos="6282436" algn="l"/>
                <a:tab pos="6765701" algn="l"/>
                <a:tab pos="7248966" algn="l"/>
                <a:tab pos="7732230" algn="l"/>
                <a:tab pos="8215495" algn="l"/>
                <a:tab pos="8698758" algn="l"/>
                <a:tab pos="9182023" algn="l"/>
                <a:tab pos="9665288" algn="l"/>
              </a:tabLst>
              <a:defRPr sz="1200">
                <a:solidFill>
                  <a:srgbClr val="000000"/>
                </a:solidFill>
                <a:ea typeface="ＭＳ Ｐゴシック" panose="020B0600070205080204" pitchFamily="34" charset="-128"/>
              </a:defRPr>
            </a:lvl1pPr>
          </a:lstStyle>
          <a:p>
            <a:pPr>
              <a:defRPr/>
            </a:pPr>
            <a:fld id="{47FA7939-55D3-414B-B3BB-E9BA57115D31}" type="slidenum">
              <a:rPr lang="en-US" altLang="en-US"/>
              <a:pPr>
                <a:defRPr/>
              </a:pPr>
              <a:t>‹#›</a:t>
            </a:fld>
            <a:endParaRPr lang="en-US" altLang="en-US"/>
          </a:p>
        </p:txBody>
      </p:sp>
    </p:spTree>
    <p:extLst>
      <p:ext uri="{BB962C8B-B14F-4D97-AF65-F5344CB8AC3E}">
        <p14:creationId xmlns:p14="http://schemas.microsoft.com/office/powerpoint/2010/main" val="2595918747"/>
      </p:ext>
    </p:extLst>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b="1" dirty="0">
                <a:latin typeface="+mn-lt"/>
              </a:rPr>
              <a:t>Clicking to the Next slide will start the US Soccer Referee Abuse Prevention video.</a:t>
            </a:r>
            <a:endParaRPr b="1"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this law is in place to avoid time wasting.  In most of our matches, the player is confused as to what to do and is not attempting to waste time.  Help the player by simply encouraging them to put the ball back into play.</a:t>
            </a:r>
          </a:p>
        </p:txBody>
      </p:sp>
      <p:sp>
        <p:nvSpPr>
          <p:cNvPr id="4" name="Date Placeholder 3"/>
          <p:cNvSpPr>
            <a:spLocks noGrp="1"/>
          </p:cNvSpPr>
          <p:nvPr>
            <p:ph type="dt"/>
          </p:nvPr>
        </p:nvSpPr>
        <p:spPr/>
        <p:txBody>
          <a:bodyPr/>
          <a:lstStyle/>
          <a:p>
            <a:pPr>
              <a:defRPr/>
            </a:pPr>
            <a:r>
              <a:rPr lang="en-US" altLang="en-US"/>
              <a:t>08/19/14</a:t>
            </a:r>
          </a:p>
        </p:txBody>
      </p:sp>
      <p:sp>
        <p:nvSpPr>
          <p:cNvPr id="5" name="Slide Number Placeholder 4"/>
          <p:cNvSpPr>
            <a:spLocks noGrp="1"/>
          </p:cNvSpPr>
          <p:nvPr>
            <p:ph type="sldNum"/>
          </p:nvPr>
        </p:nvSpPr>
        <p:spPr/>
        <p:txBody>
          <a:bodyPr/>
          <a:lstStyle/>
          <a:p>
            <a:pPr>
              <a:defRPr/>
            </a:pPr>
            <a:fld id="{47FA7939-55D3-414B-B3BB-E9BA57115D31}" type="slidenum">
              <a:rPr lang="en-US" altLang="en-US" smtClean="0"/>
              <a:pPr>
                <a:defRPr/>
              </a:pPr>
              <a:t>5</a:t>
            </a:fld>
            <a:endParaRPr lang="en-US" altLang="en-US"/>
          </a:p>
        </p:txBody>
      </p:sp>
    </p:spTree>
    <p:extLst>
      <p:ext uri="{BB962C8B-B14F-4D97-AF65-F5344CB8AC3E}">
        <p14:creationId xmlns:p14="http://schemas.microsoft.com/office/powerpoint/2010/main" val="323656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A white rectangular frame with blue and red text&#10;&#10;Description automatically generated">
            <a:extLst>
              <a:ext uri="{FF2B5EF4-FFF2-40B4-BE49-F238E27FC236}">
                <a16:creationId xmlns:a16="http://schemas.microsoft.com/office/drawing/2014/main" id="{5BA705CE-5CA1-C7FE-8651-F94915979EE9}"/>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C45A006-5D2B-C636-7584-559B143F6D7D}"/>
              </a:ext>
            </a:extLst>
          </p:cNvPr>
          <p:cNvSpPr>
            <a:spLocks noGrp="1"/>
          </p:cNvSpPr>
          <p:nvPr>
            <p:ph type="ctrTitle"/>
          </p:nvPr>
        </p:nvSpPr>
        <p:spPr>
          <a:xfrm>
            <a:off x="1524000" y="1122363"/>
            <a:ext cx="9144000" cy="2387600"/>
          </a:xfrm>
        </p:spPr>
        <p:txBody>
          <a:bodyPr anchor="b"/>
          <a:lstStyle>
            <a:lvl1pPr algn="ctr">
              <a:defRPr sz="6000">
                <a:latin typeface="Calibri Light" panose="020F0302020204030204" pitchFamily="34" charset="0"/>
                <a:ea typeface="Calibri Light" panose="020F0302020204030204" pitchFamily="34" charset="0"/>
                <a:cs typeface="Calibri Light" panose="020F030202020403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30B0385-974D-A271-8803-96A8CFC0DDBE}"/>
              </a:ext>
            </a:extLst>
          </p:cNvPr>
          <p:cNvSpPr>
            <a:spLocks noGrp="1"/>
          </p:cNvSpPr>
          <p:nvPr>
            <p:ph type="subTitle" idx="1"/>
          </p:nvPr>
        </p:nvSpPr>
        <p:spPr>
          <a:xfrm>
            <a:off x="1524000" y="3602038"/>
            <a:ext cx="9144000" cy="1655762"/>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B15B22B2-0D94-ED73-CC46-1948F3AA2BD3}"/>
              </a:ext>
            </a:extLst>
          </p:cNvPr>
          <p:cNvSpPr>
            <a:spLocks noGrp="1"/>
          </p:cNvSpPr>
          <p:nvPr>
            <p:ph type="sldNum" sz="quarter" idx="12"/>
          </p:nvPr>
        </p:nvSpPr>
        <p:spPr>
          <a:xfrm>
            <a:off x="9477282" y="6364301"/>
            <a:ext cx="2743200" cy="365125"/>
          </a:xfrm>
          <a:prstGeom prst="rect">
            <a:avLst/>
          </a:prstGeom>
        </p:spPr>
        <p:txBody>
          <a:bodyPr/>
          <a:lstStyle/>
          <a:p>
            <a:fld id="{206C6FA2-A779-BE4B-BAFC-74F163B66149}" type="slidenum">
              <a:rPr lang="en-US" smtClean="0"/>
              <a:t>‹#›</a:t>
            </a:fld>
            <a:endParaRPr lang="en-US"/>
          </a:p>
        </p:txBody>
      </p:sp>
    </p:spTree>
    <p:extLst>
      <p:ext uri="{BB962C8B-B14F-4D97-AF65-F5344CB8AC3E}">
        <p14:creationId xmlns:p14="http://schemas.microsoft.com/office/powerpoint/2010/main" val="47641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cSld name="Title and Content -- Bo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A3FACE-96DC-4DA2-91EC-36D335DCC75B}" type="slidenum">
              <a:rPr kumimoji="0" lang="en-US" sz="1100" b="0" i="0" u="none" strike="noStrike" kern="1200" cap="none" spc="0" normalizeH="0" baseline="0" noProof="0" smtClean="0">
                <a:ln>
                  <a:noFill/>
                </a:ln>
                <a:solidFill>
                  <a:prstClr val="white">
                    <a:lumMod val="65000"/>
                  </a:prstClr>
                </a:solidFill>
                <a:effectLst/>
                <a:uLnTx/>
                <a:uFillTx/>
                <a:latin typeface="Gill Sans M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100" b="0" i="0" u="none" strike="noStrike" kern="1200" cap="none" spc="0" normalizeH="0" baseline="0" noProof="0">
              <a:ln>
                <a:noFill/>
              </a:ln>
              <a:solidFill>
                <a:prstClr val="white">
                  <a:lumMod val="65000"/>
                </a:prstClr>
              </a:solidFill>
              <a:effectLst/>
              <a:uLnTx/>
              <a:uFillTx/>
              <a:latin typeface="Gill Sans MT"/>
              <a:ea typeface="+mn-ea"/>
              <a:cs typeface="+mn-cs"/>
            </a:endParaRPr>
          </a:p>
        </p:txBody>
      </p:sp>
      <p:sp>
        <p:nvSpPr>
          <p:cNvPr id="7" name="Content Placeholder 2"/>
          <p:cNvSpPr>
            <a:spLocks noGrp="1"/>
          </p:cNvSpPr>
          <p:nvPr>
            <p:ph idx="1"/>
          </p:nvPr>
        </p:nvSpPr>
        <p:spPr>
          <a:xfrm>
            <a:off x="609600" y="1314452"/>
            <a:ext cx="10972800" cy="4862511"/>
          </a:xfrm>
        </p:spPr>
        <p:txBody>
          <a:bodyPr>
            <a:normAutofit/>
          </a:bodyPr>
          <a:lstStyle>
            <a:lvl1pPr marL="0" indent="0">
              <a:spcBef>
                <a:spcPts val="1000"/>
              </a:spcBef>
              <a:buNone/>
              <a:defRPr sz="3200" b="1" i="1"/>
            </a:lvl1pPr>
            <a:lvl2pPr>
              <a:spcBef>
                <a:spcPts val="1000"/>
              </a:spcBef>
              <a:defRPr sz="3000"/>
            </a:lvl2pPr>
            <a:lvl3pPr>
              <a:spcBef>
                <a:spcPts val="1000"/>
              </a:spcBef>
              <a:defRPr sz="2800"/>
            </a:lvl3pPr>
            <a:lvl4pPr>
              <a:spcBef>
                <a:spcPts val="1000"/>
              </a:spcBef>
              <a:defRPr sz="2800"/>
            </a:lvl4pPr>
            <a:lvl5pPr>
              <a:spcBef>
                <a:spcPts val="1000"/>
              </a:spcBef>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609600" y="182880"/>
            <a:ext cx="10972800" cy="914400"/>
          </a:xfrm>
        </p:spPr>
        <p:txBody>
          <a:bodyPr>
            <a:normAutofit/>
          </a:bodyPr>
          <a:lstStyle>
            <a:lvl1pPr>
              <a:defRPr sz="4400" b="1">
                <a:latin typeface="Calibri" panose="020F0502020204030204" pitchFamily="34" charset="0"/>
                <a:cs typeface="Calibri" panose="020F050202020403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860349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ckout Layout">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1665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A computer screen shot of a computer screen&#10;&#10;Description automatically generated">
            <a:extLst>
              <a:ext uri="{FF2B5EF4-FFF2-40B4-BE49-F238E27FC236}">
                <a16:creationId xmlns:a16="http://schemas.microsoft.com/office/drawing/2014/main" id="{59F7B93D-B5DF-69E7-BEA9-DE75C2E10210}"/>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2A2A18B-86AC-1115-89CB-E084DAB228C9}"/>
              </a:ext>
            </a:extLst>
          </p:cNvPr>
          <p:cNvSpPr>
            <a:spLocks noGrp="1"/>
          </p:cNvSpPr>
          <p:nvPr>
            <p:ph type="title"/>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552D75-29DA-1D69-75E7-DF933909F8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7623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3F0BF-B3A3-B445-1A97-6A7B3A49FA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D559793-C75A-BB95-DD02-F26C5570AD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3128960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891EF-1685-2DE2-5F42-EACEC2974E7E}"/>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328D48F-23E3-9C7F-29DD-FB469FC873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8B2CDEA-9045-733D-4756-C579384D73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087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computer screen shot of a computer screen&#10;&#10;Description automatically generated">
            <a:extLst>
              <a:ext uri="{FF2B5EF4-FFF2-40B4-BE49-F238E27FC236}">
                <a16:creationId xmlns:a16="http://schemas.microsoft.com/office/drawing/2014/main" id="{1CA55771-08C4-A3F6-293D-194D6E54A970}"/>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7396BBB-7E08-BC83-52B5-AA702D00D87B}"/>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495CF-8D89-08C8-CD3C-272A53F75E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8904AD-69CC-0CC6-1550-FECBDB0166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6067C89-69FA-8F24-A0FE-D68D1D4437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D79ECE-153C-E35B-1597-A920B8234F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84967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B8D8D-E125-28F3-693D-780148A82156}"/>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18359999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computer screen shot of a computer screen&#10;&#10;Description automatically generated">
            <a:extLst>
              <a:ext uri="{FF2B5EF4-FFF2-40B4-BE49-F238E27FC236}">
                <a16:creationId xmlns:a16="http://schemas.microsoft.com/office/drawing/2014/main" id="{3BF1A059-D804-97B9-51C4-67245AC7E152}"/>
              </a:ext>
            </a:extLst>
          </p:cNvPr>
          <p:cNvPicPr>
            <a:picLocks noChangeAspect="1"/>
          </p:cNvPicPr>
          <p:nvPr/>
        </p:nvPicPr>
        <p:blipFill>
          <a:blip r:embed="rId2"/>
          <a:stretch>
            <a:fillRect/>
          </a:stretch>
        </p:blipFill>
        <p:spPr>
          <a:xfrm>
            <a:off x="0" y="0"/>
            <a:ext cx="12192000" cy="6858000"/>
          </a:xfrm>
          <a:prstGeom prst="rect">
            <a:avLst/>
          </a:prstGeom>
        </p:spPr>
      </p:pic>
      <p:sp>
        <p:nvSpPr>
          <p:cNvPr id="2" name="Date Placeholder 1">
            <a:extLst>
              <a:ext uri="{FF2B5EF4-FFF2-40B4-BE49-F238E27FC236}">
                <a16:creationId xmlns:a16="http://schemas.microsoft.com/office/drawing/2014/main" id="{36740449-EB44-D1BE-77EB-592A4F75FEAD}"/>
              </a:ext>
            </a:extLst>
          </p:cNvPr>
          <p:cNvSpPr>
            <a:spLocks noGrp="1"/>
          </p:cNvSpPr>
          <p:nvPr>
            <p:ph type="dt" sz="half" idx="10"/>
          </p:nvPr>
        </p:nvSpPr>
        <p:spPr>
          <a:xfrm>
            <a:off x="838200" y="6356350"/>
            <a:ext cx="2743200" cy="365125"/>
          </a:xfrm>
          <a:prstGeom prst="rect">
            <a:avLst/>
          </a:prstGeom>
        </p:spPr>
        <p:txBody>
          <a:bodyPr/>
          <a:lstStyle/>
          <a:p>
            <a:fld id="{FD0189F1-EC55-294F-BF7E-3E41999741CD}" type="datetimeFigureOut">
              <a:rPr lang="en-US" smtClean="0"/>
              <a:t>8/13/2025</a:t>
            </a:fld>
            <a:endParaRPr lang="en-US"/>
          </a:p>
        </p:txBody>
      </p:sp>
      <p:sp>
        <p:nvSpPr>
          <p:cNvPr id="3" name="Footer Placeholder 2">
            <a:extLst>
              <a:ext uri="{FF2B5EF4-FFF2-40B4-BE49-F238E27FC236}">
                <a16:creationId xmlns:a16="http://schemas.microsoft.com/office/drawing/2014/main" id="{C0F0708C-1E57-C751-3DC6-A71962F9CB9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334145E-D4EC-7C69-8D42-FD688E5E7067}"/>
              </a:ext>
            </a:extLst>
          </p:cNvPr>
          <p:cNvSpPr>
            <a:spLocks noGrp="1"/>
          </p:cNvSpPr>
          <p:nvPr>
            <p:ph type="sldNum" sz="quarter" idx="12"/>
          </p:nvPr>
        </p:nvSpPr>
        <p:spPr>
          <a:xfrm>
            <a:off x="8610600" y="6356350"/>
            <a:ext cx="2743200" cy="365125"/>
          </a:xfrm>
          <a:prstGeom prst="rect">
            <a:avLst/>
          </a:prstGeom>
        </p:spPr>
        <p:txBody>
          <a:bodyPr/>
          <a:lstStyle/>
          <a:p>
            <a:fld id="{206C6FA2-A779-BE4B-BAFC-74F163B66149}" type="slidenum">
              <a:rPr lang="en-US" smtClean="0"/>
              <a:t>‹#›</a:t>
            </a:fld>
            <a:endParaRPr lang="en-US"/>
          </a:p>
        </p:txBody>
      </p:sp>
    </p:spTree>
    <p:extLst>
      <p:ext uri="{BB962C8B-B14F-4D97-AF65-F5344CB8AC3E}">
        <p14:creationId xmlns:p14="http://schemas.microsoft.com/office/powerpoint/2010/main" val="1420194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computer screen shot of a computer screen&#10;&#10;Description automatically generated">
            <a:extLst>
              <a:ext uri="{FF2B5EF4-FFF2-40B4-BE49-F238E27FC236}">
                <a16:creationId xmlns:a16="http://schemas.microsoft.com/office/drawing/2014/main" id="{3FC36420-A383-C7F5-9898-F3C772A0B2CC}"/>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7A84296-AC25-776A-C89D-A56EBCF7E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E9D44F9-E6BA-7DDC-C5A7-DF0EC0F4AA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0728DECA-A930-666B-9292-825B0F1C2B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F7953F-8E4D-1F46-7F70-2B9F8210713E}"/>
              </a:ext>
            </a:extLst>
          </p:cNvPr>
          <p:cNvSpPr>
            <a:spLocks noGrp="1"/>
          </p:cNvSpPr>
          <p:nvPr>
            <p:ph type="dt" sz="half" idx="10"/>
          </p:nvPr>
        </p:nvSpPr>
        <p:spPr>
          <a:xfrm>
            <a:off x="838200" y="6356350"/>
            <a:ext cx="2743200" cy="365125"/>
          </a:xfrm>
          <a:prstGeom prst="rect">
            <a:avLst/>
          </a:prstGeom>
        </p:spPr>
        <p:txBody>
          <a:bodyPr/>
          <a:lstStyle/>
          <a:p>
            <a:fld id="{FD0189F1-EC55-294F-BF7E-3E41999741CD}" type="datetimeFigureOut">
              <a:rPr lang="en-US" smtClean="0"/>
              <a:t>8/13/2025</a:t>
            </a:fld>
            <a:endParaRPr lang="en-US"/>
          </a:p>
        </p:txBody>
      </p:sp>
      <p:sp>
        <p:nvSpPr>
          <p:cNvPr id="6" name="Footer Placeholder 5">
            <a:extLst>
              <a:ext uri="{FF2B5EF4-FFF2-40B4-BE49-F238E27FC236}">
                <a16:creationId xmlns:a16="http://schemas.microsoft.com/office/drawing/2014/main" id="{85B94B2D-EECC-7C63-5400-1849971FD61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EEB70D9-D28A-5A53-5387-97D1132B4DB8}"/>
              </a:ext>
            </a:extLst>
          </p:cNvPr>
          <p:cNvSpPr>
            <a:spLocks noGrp="1"/>
          </p:cNvSpPr>
          <p:nvPr>
            <p:ph type="sldNum" sz="quarter" idx="12"/>
          </p:nvPr>
        </p:nvSpPr>
        <p:spPr>
          <a:xfrm>
            <a:off x="8610600" y="6356350"/>
            <a:ext cx="2743200" cy="365125"/>
          </a:xfrm>
          <a:prstGeom prst="rect">
            <a:avLst/>
          </a:prstGeom>
        </p:spPr>
        <p:txBody>
          <a:bodyPr/>
          <a:lstStyle/>
          <a:p>
            <a:fld id="{206C6FA2-A779-BE4B-BAFC-74F163B66149}" type="slidenum">
              <a:rPr lang="en-US" smtClean="0"/>
              <a:t>‹#›</a:t>
            </a:fld>
            <a:endParaRPr lang="en-US"/>
          </a:p>
        </p:txBody>
      </p:sp>
    </p:spTree>
    <p:extLst>
      <p:ext uri="{BB962C8B-B14F-4D97-AF65-F5344CB8AC3E}">
        <p14:creationId xmlns:p14="http://schemas.microsoft.com/office/powerpoint/2010/main" val="651384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computer screen shot of a computer screen&#10;&#10;Description automatically generated">
            <a:extLst>
              <a:ext uri="{FF2B5EF4-FFF2-40B4-BE49-F238E27FC236}">
                <a16:creationId xmlns:a16="http://schemas.microsoft.com/office/drawing/2014/main" id="{260AFD7B-A20E-E014-1BA7-6754C06BF4FA}"/>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ABD8643-ACD0-EE52-136A-2E3DCDB0F0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60AE36-69BD-5555-D5F9-119A7A670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174832D-84EE-E41B-FC21-813806309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979412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44C6C8-7467-6A1C-4B7C-EAE3689571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9F05642-2810-12A5-9069-D77E99F78C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5">
            <a:extLst>
              <a:ext uri="{FF2B5EF4-FFF2-40B4-BE49-F238E27FC236}">
                <a16:creationId xmlns:a16="http://schemas.microsoft.com/office/drawing/2014/main" id="{ADBAD993-A9D4-8CBF-A34F-450232875C3B}"/>
              </a:ext>
            </a:extLst>
          </p:cNvPr>
          <p:cNvSpPr>
            <a:spLocks noGrp="1"/>
          </p:cNvSpPr>
          <p:nvPr>
            <p:ph type="sldNum" sz="quarter" idx="4"/>
          </p:nvPr>
        </p:nvSpPr>
        <p:spPr>
          <a:xfrm>
            <a:off x="9477282" y="6364301"/>
            <a:ext cx="2743200" cy="365125"/>
          </a:xfrm>
          <a:prstGeom prst="rect">
            <a:avLst/>
          </a:prstGeom>
        </p:spPr>
        <p:txBody>
          <a:bodyPr/>
          <a:lstStyle/>
          <a:p>
            <a:fld id="{206C6FA2-A779-BE4B-BAFC-74F163B66149}" type="slidenum">
              <a:rPr lang="en-US" smtClean="0"/>
              <a:t>‹#›</a:t>
            </a:fld>
            <a:endParaRPr lang="en-US"/>
          </a:p>
        </p:txBody>
      </p:sp>
    </p:spTree>
    <p:extLst>
      <p:ext uri="{BB962C8B-B14F-4D97-AF65-F5344CB8AC3E}">
        <p14:creationId xmlns:p14="http://schemas.microsoft.com/office/powerpoint/2010/main" val="282791917"/>
      </p:ext>
    </p:extLst>
  </p:cSld>
  <p:clrMap bg1="lt1" tx1="dk1" bg2="lt2" tx2="dk2" accent1="accent1" accent2="accent2" accent3="accent3" accent4="accent4" accent5="accent5" accent6="accent6" hlink="hlink" folHlink="folHlink"/>
  <p:sldLayoutIdLst>
    <p:sldLayoutId id="2147484108" r:id="rId1"/>
    <p:sldLayoutId id="2147484109" r:id="rId2"/>
    <p:sldLayoutId id="2147484110" r:id="rId3"/>
    <p:sldLayoutId id="2147484111" r:id="rId4"/>
    <p:sldLayoutId id="2147484112" r:id="rId5"/>
    <p:sldLayoutId id="2147484113" r:id="rId6"/>
    <p:sldLayoutId id="2147484114" r:id="rId7"/>
    <p:sldLayoutId id="2147484115" r:id="rId8"/>
    <p:sldLayoutId id="2147484116" r:id="rId9"/>
    <p:sldLayoutId id="2147484117" r:id="rId10"/>
    <p:sldLayoutId id="214748405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7BFFFF1-69CD-0641-ABC9-9111258AC5A1}"/>
              </a:ext>
            </a:extLst>
          </p:cNvPr>
          <p:cNvSpPr>
            <a:spLocks noGrp="1"/>
          </p:cNvSpPr>
          <p:nvPr>
            <p:ph type="title"/>
          </p:nvPr>
        </p:nvSpPr>
        <p:spPr>
          <a:xfrm>
            <a:off x="831850" y="1709738"/>
            <a:ext cx="10515600" cy="2852737"/>
          </a:xfrm>
        </p:spPr>
        <p:txBody>
          <a:bodyPr/>
          <a:lstStyle/>
          <a:p>
            <a:pPr algn="ctr"/>
            <a:r>
              <a:rPr lang="en-US" dirty="0"/>
              <a:t>Updates to Laws of the Game</a:t>
            </a:r>
            <a:br>
              <a:rPr lang="en-US" dirty="0"/>
            </a:br>
            <a:r>
              <a:rPr lang="en-US" sz="4000" dirty="0">
                <a:solidFill>
                  <a:srgbClr val="00B050"/>
                </a:solidFill>
              </a:rPr>
              <a:t>(25/26 Law Changes)</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062D8-3E54-CB06-8BB6-106F55D38724}"/>
              </a:ext>
            </a:extLst>
          </p:cNvPr>
          <p:cNvSpPr>
            <a:spLocks noGrp="1"/>
          </p:cNvSpPr>
          <p:nvPr>
            <p:ph type="title"/>
          </p:nvPr>
        </p:nvSpPr>
        <p:spPr/>
        <p:txBody>
          <a:bodyPr/>
          <a:lstStyle/>
          <a:p>
            <a:r>
              <a:rPr lang="en-US" dirty="0"/>
              <a:t>Law 3:  The Players</a:t>
            </a:r>
          </a:p>
        </p:txBody>
      </p:sp>
      <p:sp>
        <p:nvSpPr>
          <p:cNvPr id="3" name="Content Placeholder 2">
            <a:extLst>
              <a:ext uri="{FF2B5EF4-FFF2-40B4-BE49-F238E27FC236}">
                <a16:creationId xmlns:a16="http://schemas.microsoft.com/office/drawing/2014/main" id="{4F129B71-2B69-B88A-91C8-7B836EA53609}"/>
              </a:ext>
            </a:extLst>
          </p:cNvPr>
          <p:cNvSpPr>
            <a:spLocks noGrp="1"/>
          </p:cNvSpPr>
          <p:nvPr>
            <p:ph idx="1"/>
          </p:nvPr>
        </p:nvSpPr>
        <p:spPr/>
        <p:txBody>
          <a:bodyPr>
            <a:normAutofit/>
          </a:bodyPr>
          <a:lstStyle/>
          <a:p>
            <a:r>
              <a:rPr lang="en-US" b="1" i="0" dirty="0">
                <a:solidFill>
                  <a:srgbClr val="00B050"/>
                </a:solidFill>
                <a:effectLst/>
                <a:latin typeface="Roag"/>
              </a:rPr>
              <a:t>Law 3.10 (Team captain)</a:t>
            </a:r>
            <a:r>
              <a:rPr lang="en-US" b="0" i="0" dirty="0">
                <a:solidFill>
                  <a:srgbClr val="00B050"/>
                </a:solidFill>
                <a:effectLst/>
                <a:latin typeface="Roag"/>
              </a:rPr>
              <a:t>, guidelines have been introduced into the Laws for any competitions wishing to apply the principle of only the captain approaching the referee in specific situations.</a:t>
            </a:r>
            <a:endParaRPr lang="en-US" dirty="0">
              <a:solidFill>
                <a:srgbClr val="00B050"/>
              </a:solidFill>
            </a:endParaRPr>
          </a:p>
        </p:txBody>
      </p:sp>
      <p:sp>
        <p:nvSpPr>
          <p:cNvPr id="4" name="Rectangle 3">
            <a:extLst>
              <a:ext uri="{FF2B5EF4-FFF2-40B4-BE49-F238E27FC236}">
                <a16:creationId xmlns:a16="http://schemas.microsoft.com/office/drawing/2014/main" id="{12C11AD9-7CA3-75B3-ECBB-5999C3110853}"/>
              </a:ext>
            </a:extLst>
          </p:cNvPr>
          <p:cNvSpPr/>
          <p:nvPr/>
        </p:nvSpPr>
        <p:spPr>
          <a:xfrm>
            <a:off x="1219200" y="4572000"/>
            <a:ext cx="9753600" cy="914400"/>
          </a:xfrm>
          <a:prstGeom prst="rect">
            <a:avLst/>
          </a:prstGeom>
          <a:solidFill>
            <a:srgbClr val="0070C0"/>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000" i="1" dirty="0">
                <a:solidFill>
                  <a:schemeClr val="bg1"/>
                </a:solidFill>
              </a:rPr>
              <a:t>AYSO will not require communication with the referee to only be made by the Captain(s)</a:t>
            </a:r>
          </a:p>
        </p:txBody>
      </p:sp>
      <p:sp>
        <p:nvSpPr>
          <p:cNvPr id="5" name="object 4">
            <a:extLst>
              <a:ext uri="{FF2B5EF4-FFF2-40B4-BE49-F238E27FC236}">
                <a16:creationId xmlns:a16="http://schemas.microsoft.com/office/drawing/2014/main" id="{3674009F-6FDA-7378-0A18-3122DE2B499F}"/>
              </a:ext>
            </a:extLst>
          </p:cNvPr>
          <p:cNvSpPr txBox="1"/>
          <p:nvPr/>
        </p:nvSpPr>
        <p:spPr>
          <a:xfrm>
            <a:off x="8538742" y="4946492"/>
            <a:ext cx="85165" cy="135743"/>
          </a:xfrm>
          <a:prstGeom prst="rect">
            <a:avLst/>
          </a:prstGeom>
        </p:spPr>
        <p:txBody>
          <a:bodyPr vert="horz" wrap="square" lIns="0" tIns="0" rIns="0" bIns="0" rtlCol="0">
            <a:spAutoFit/>
          </a:bodyPr>
          <a:lstStyle/>
          <a:p>
            <a:pPr marL="11206"/>
            <a:r>
              <a:rPr sz="882" dirty="0">
                <a:solidFill>
                  <a:srgbClr val="BFBFBF"/>
                </a:solidFill>
                <a:latin typeface="Arial"/>
                <a:cs typeface="Arial"/>
              </a:rPr>
              <a:t>2</a:t>
            </a:r>
            <a:endParaRPr sz="882">
              <a:latin typeface="Arial"/>
              <a:cs typeface="Arial"/>
            </a:endParaRPr>
          </a:p>
        </p:txBody>
      </p:sp>
    </p:spTree>
    <p:extLst>
      <p:ext uri="{BB962C8B-B14F-4D97-AF65-F5344CB8AC3E}">
        <p14:creationId xmlns:p14="http://schemas.microsoft.com/office/powerpoint/2010/main" val="2106351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B7054-1A98-CDA0-A6AA-5B6CEB16560B}"/>
              </a:ext>
            </a:extLst>
          </p:cNvPr>
          <p:cNvSpPr>
            <a:spLocks noGrp="1"/>
          </p:cNvSpPr>
          <p:nvPr>
            <p:ph type="title"/>
          </p:nvPr>
        </p:nvSpPr>
        <p:spPr/>
        <p:txBody>
          <a:bodyPr/>
          <a:lstStyle/>
          <a:p>
            <a:r>
              <a:rPr lang="en-US" dirty="0"/>
              <a:t>Law 8:  The Start and Restart of Play</a:t>
            </a:r>
          </a:p>
        </p:txBody>
      </p:sp>
      <p:sp>
        <p:nvSpPr>
          <p:cNvPr id="3" name="Content Placeholder 2">
            <a:extLst>
              <a:ext uri="{FF2B5EF4-FFF2-40B4-BE49-F238E27FC236}">
                <a16:creationId xmlns:a16="http://schemas.microsoft.com/office/drawing/2014/main" id="{AC6A6BCC-D495-5265-1792-BACE01FDF337}"/>
              </a:ext>
            </a:extLst>
          </p:cNvPr>
          <p:cNvSpPr>
            <a:spLocks noGrp="1"/>
          </p:cNvSpPr>
          <p:nvPr>
            <p:ph idx="1"/>
          </p:nvPr>
        </p:nvSpPr>
        <p:spPr/>
        <p:txBody>
          <a:bodyPr/>
          <a:lstStyle/>
          <a:p>
            <a:r>
              <a:rPr lang="en-US" b="0" i="0" u="none" strike="noStrike" dirty="0">
                <a:solidFill>
                  <a:srgbClr val="00B050"/>
                </a:solidFill>
                <a:effectLst/>
                <a:latin typeface="Roag"/>
              </a:rPr>
              <a:t>Law 8.2 (Dropped ball): If the ball is outside the penalty area when play is stopped, it is dropped for the team that had or would have gained possession if this is clear to the referee; otherwise, it is dropped for the team that last touched it. The ball is dropped at its position when play was stopped</a:t>
            </a:r>
            <a:endParaRPr lang="en-US" dirty="0">
              <a:solidFill>
                <a:srgbClr val="00B050"/>
              </a:solidFill>
            </a:endParaRPr>
          </a:p>
        </p:txBody>
      </p:sp>
    </p:spTree>
    <p:extLst>
      <p:ext uri="{BB962C8B-B14F-4D97-AF65-F5344CB8AC3E}">
        <p14:creationId xmlns:p14="http://schemas.microsoft.com/office/powerpoint/2010/main" val="2380202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560F4-0F17-61C0-8EF4-267A53DB22A5}"/>
              </a:ext>
            </a:extLst>
          </p:cNvPr>
          <p:cNvSpPr>
            <a:spLocks noGrp="1"/>
          </p:cNvSpPr>
          <p:nvPr>
            <p:ph type="title"/>
          </p:nvPr>
        </p:nvSpPr>
        <p:spPr/>
        <p:txBody>
          <a:bodyPr/>
          <a:lstStyle/>
          <a:p>
            <a:r>
              <a:rPr lang="en-US" dirty="0"/>
              <a:t>Law 9:  The Ball in and out of Play</a:t>
            </a:r>
          </a:p>
        </p:txBody>
      </p:sp>
      <p:sp>
        <p:nvSpPr>
          <p:cNvPr id="3" name="Content Placeholder 2">
            <a:extLst>
              <a:ext uri="{FF2B5EF4-FFF2-40B4-BE49-F238E27FC236}">
                <a16:creationId xmlns:a16="http://schemas.microsoft.com/office/drawing/2014/main" id="{6E0C115B-FFD7-9407-7625-EB2F6A909E1D}"/>
              </a:ext>
            </a:extLst>
          </p:cNvPr>
          <p:cNvSpPr>
            <a:spLocks noGrp="1"/>
          </p:cNvSpPr>
          <p:nvPr>
            <p:ph idx="1"/>
          </p:nvPr>
        </p:nvSpPr>
        <p:spPr/>
        <p:txBody>
          <a:bodyPr/>
          <a:lstStyle/>
          <a:p>
            <a:r>
              <a:rPr lang="en-US" b="0" i="0" u="none" strike="noStrike" dirty="0">
                <a:solidFill>
                  <a:srgbClr val="00B050"/>
                </a:solidFill>
                <a:effectLst/>
                <a:latin typeface="Roag"/>
              </a:rPr>
              <a:t>Law 9.2 (Ball in play): An indirect free kick with no disciplinary sanction will be awarded if a team official, substitute, substituted or sent-off player or player who is temporarily off the field of play touches the ball as it is leaving the field of play and there was no intention to interfere unfairly</a:t>
            </a:r>
            <a:endParaRPr lang="en-US" dirty="0">
              <a:solidFill>
                <a:srgbClr val="00B050"/>
              </a:solidFill>
            </a:endParaRPr>
          </a:p>
        </p:txBody>
      </p:sp>
    </p:spTree>
    <p:extLst>
      <p:ext uri="{BB962C8B-B14F-4D97-AF65-F5344CB8AC3E}">
        <p14:creationId xmlns:p14="http://schemas.microsoft.com/office/powerpoint/2010/main" val="2798535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EA2A2-7475-BABA-042F-CC4943F2D442}"/>
              </a:ext>
            </a:extLst>
          </p:cNvPr>
          <p:cNvSpPr>
            <a:spLocks noGrp="1"/>
          </p:cNvSpPr>
          <p:nvPr>
            <p:ph type="title"/>
          </p:nvPr>
        </p:nvSpPr>
        <p:spPr/>
        <p:txBody>
          <a:bodyPr/>
          <a:lstStyle/>
          <a:p>
            <a:r>
              <a:rPr lang="en-US" dirty="0"/>
              <a:t>Law 12:  Fouls and Misconduct (Cont’d)</a:t>
            </a:r>
          </a:p>
        </p:txBody>
      </p:sp>
      <p:sp>
        <p:nvSpPr>
          <p:cNvPr id="3" name="Content Placeholder 2">
            <a:extLst>
              <a:ext uri="{FF2B5EF4-FFF2-40B4-BE49-F238E27FC236}">
                <a16:creationId xmlns:a16="http://schemas.microsoft.com/office/drawing/2014/main" id="{30976B5C-5056-968F-B61E-AD5E0AC33CAD}"/>
              </a:ext>
            </a:extLst>
          </p:cNvPr>
          <p:cNvSpPr>
            <a:spLocks noGrp="1"/>
          </p:cNvSpPr>
          <p:nvPr>
            <p:ph idx="1"/>
          </p:nvPr>
        </p:nvSpPr>
        <p:spPr/>
        <p:txBody>
          <a:bodyPr/>
          <a:lstStyle/>
          <a:p>
            <a:r>
              <a:rPr lang="en-US" b="0" i="0" u="none" strike="noStrike" dirty="0">
                <a:solidFill>
                  <a:srgbClr val="00B050"/>
                </a:solidFill>
                <a:effectLst/>
                <a:latin typeface="Roag"/>
              </a:rPr>
              <a:t>Law 12.2 (Indirect free kick). If a goalkeeper holds the ball for longer than eight seconds (with the referee using a visual five-second countdown), the referee will award a corner kick to the opposing team (rather than the current indirect free kick for more than six seconds).</a:t>
            </a:r>
            <a:endParaRPr lang="en-US" dirty="0">
              <a:solidFill>
                <a:srgbClr val="00B050"/>
              </a:solidFill>
            </a:endParaRPr>
          </a:p>
        </p:txBody>
      </p:sp>
      <p:sp>
        <p:nvSpPr>
          <p:cNvPr id="5" name="Rectangle 4">
            <a:extLst>
              <a:ext uri="{FF2B5EF4-FFF2-40B4-BE49-F238E27FC236}">
                <a16:creationId xmlns:a16="http://schemas.microsoft.com/office/drawing/2014/main" id="{7E22E351-9252-1250-6A8D-5F72362990BC}"/>
              </a:ext>
            </a:extLst>
          </p:cNvPr>
          <p:cNvSpPr/>
          <p:nvPr/>
        </p:nvSpPr>
        <p:spPr>
          <a:xfrm>
            <a:off x="838200" y="4876800"/>
            <a:ext cx="9753600" cy="914400"/>
          </a:xfrm>
          <a:prstGeom prst="rect">
            <a:avLst/>
          </a:prstGeom>
          <a:solidFill>
            <a:srgbClr val="0070C0"/>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2000" i="1" dirty="0">
                <a:solidFill>
                  <a:schemeClr val="bg1"/>
                </a:solidFill>
              </a:rPr>
              <a:t>Please use your voice to encourage the keeper to put the ball back into play</a:t>
            </a:r>
          </a:p>
        </p:txBody>
      </p:sp>
    </p:spTree>
    <p:extLst>
      <p:ext uri="{BB962C8B-B14F-4D97-AF65-F5344CB8AC3E}">
        <p14:creationId xmlns:p14="http://schemas.microsoft.com/office/powerpoint/2010/main" val="2895295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vert="horz" wrap="square" lIns="0" tIns="181054" rIns="0" bIns="0" numCol="1" rtlCol="0" anchor="ctr" anchorCtr="0" compatLnSpc="1">
            <a:prstTxWarp prst="textNoShape">
              <a:avLst/>
            </a:prstTxWarp>
            <a:spAutoFit/>
          </a:bodyPr>
          <a:lstStyle/>
          <a:p>
            <a:r>
              <a:rPr lang="en-US" dirty="0"/>
              <a:t>Get Familiar with Updated Laws</a:t>
            </a:r>
          </a:p>
        </p:txBody>
      </p:sp>
      <p:sp>
        <p:nvSpPr>
          <p:cNvPr id="6" name="Content Placeholder 5">
            <a:extLst>
              <a:ext uri="{FF2B5EF4-FFF2-40B4-BE49-F238E27FC236}">
                <a16:creationId xmlns:a16="http://schemas.microsoft.com/office/drawing/2014/main" id="{329644BD-8CD7-B362-C155-334089547B33}"/>
              </a:ext>
            </a:extLst>
          </p:cNvPr>
          <p:cNvSpPr>
            <a:spLocks noGrp="1"/>
          </p:cNvSpPr>
          <p:nvPr>
            <p:ph idx="1"/>
          </p:nvPr>
        </p:nvSpPr>
        <p:spPr/>
        <p:txBody>
          <a:bodyPr>
            <a:normAutofit/>
          </a:bodyPr>
          <a:lstStyle/>
          <a:p>
            <a:pPr marL="0" indent="0">
              <a:buNone/>
            </a:pPr>
            <a:r>
              <a:rPr lang="en-US" sz="2800" spc="26" dirty="0"/>
              <a:t>D</a:t>
            </a:r>
            <a:r>
              <a:rPr lang="en-US" sz="2800" spc="9" dirty="0"/>
              <a:t>o</a:t>
            </a:r>
            <a:r>
              <a:rPr lang="en-US" sz="2800" spc="26" dirty="0"/>
              <a:t>w</a:t>
            </a:r>
            <a:r>
              <a:rPr lang="en-US" sz="2800" spc="22" dirty="0"/>
              <a:t>n</a:t>
            </a:r>
            <a:r>
              <a:rPr lang="en-US" sz="2800" spc="4" dirty="0"/>
              <a:t>l</a:t>
            </a:r>
            <a:r>
              <a:rPr lang="en-US" sz="2800" spc="18" dirty="0"/>
              <a:t>o</a:t>
            </a:r>
            <a:r>
              <a:rPr lang="en-US" sz="2800" spc="13" dirty="0"/>
              <a:t>a</a:t>
            </a:r>
            <a:r>
              <a:rPr lang="en-US" sz="2800" dirty="0"/>
              <a:t>d</a:t>
            </a:r>
            <a:r>
              <a:rPr lang="en-US" sz="2800" spc="35" dirty="0"/>
              <a:t> </a:t>
            </a:r>
            <a:r>
              <a:rPr lang="en-US" sz="2800" spc="22" dirty="0"/>
              <a:t>d</a:t>
            </a:r>
            <a:r>
              <a:rPr lang="en-US" sz="2800" spc="18" dirty="0"/>
              <a:t>o</a:t>
            </a:r>
            <a:r>
              <a:rPr lang="en-US" sz="2800" spc="4" dirty="0"/>
              <a:t>c</a:t>
            </a:r>
            <a:r>
              <a:rPr lang="en-US" sz="2800" spc="22" dirty="0"/>
              <a:t>u</a:t>
            </a:r>
            <a:r>
              <a:rPr lang="en-US" sz="2800" spc="31" dirty="0"/>
              <a:t>m</a:t>
            </a:r>
            <a:r>
              <a:rPr lang="en-US" sz="2800" dirty="0"/>
              <a:t>e</a:t>
            </a:r>
            <a:r>
              <a:rPr lang="en-US" sz="2800" spc="4" dirty="0"/>
              <a:t>n</a:t>
            </a:r>
            <a:r>
              <a:rPr lang="en-US" sz="2800" spc="13" dirty="0"/>
              <a:t>t</a:t>
            </a:r>
            <a:r>
              <a:rPr lang="en-US" sz="2800" dirty="0"/>
              <a:t>s</a:t>
            </a:r>
            <a:r>
              <a:rPr lang="en-US" sz="2800" spc="26" dirty="0"/>
              <a:t> </a:t>
            </a:r>
            <a:r>
              <a:rPr lang="en-US" sz="2800" spc="9" dirty="0"/>
              <a:t>f</a:t>
            </a:r>
            <a:r>
              <a:rPr lang="en-US" sz="2800" spc="-31" dirty="0"/>
              <a:t>r</a:t>
            </a:r>
            <a:r>
              <a:rPr lang="en-US" sz="2800" spc="18" dirty="0"/>
              <a:t>o</a:t>
            </a:r>
            <a:r>
              <a:rPr lang="en-US" sz="2800" dirty="0"/>
              <a:t>m</a:t>
            </a:r>
            <a:r>
              <a:rPr lang="en-US" sz="2800" spc="44" dirty="0"/>
              <a:t> </a:t>
            </a:r>
            <a:r>
              <a:rPr lang="en-US" sz="2800" spc="13" dirty="0"/>
              <a:t>t</a:t>
            </a:r>
            <a:r>
              <a:rPr lang="en-US" sz="2800" spc="22" dirty="0"/>
              <a:t>h</a:t>
            </a:r>
            <a:r>
              <a:rPr lang="en-US" sz="2800" spc="-13" dirty="0"/>
              <a:t>e</a:t>
            </a:r>
            <a:r>
              <a:rPr lang="en-US" sz="2800" spc="26" dirty="0"/>
              <a:t> </a:t>
            </a:r>
            <a:r>
              <a:rPr lang="en-US" sz="2800" spc="4" dirty="0"/>
              <a:t>I</a:t>
            </a:r>
            <a:r>
              <a:rPr lang="en-US" sz="2800" spc="-93" dirty="0"/>
              <a:t>F</a:t>
            </a:r>
            <a:r>
              <a:rPr lang="en-US" sz="2800" spc="9" dirty="0"/>
              <a:t>A</a:t>
            </a:r>
            <a:r>
              <a:rPr lang="en-US" sz="2800" dirty="0"/>
              <a:t>B</a:t>
            </a:r>
          </a:p>
          <a:p>
            <a:pPr marL="424177" indent="0">
              <a:buNone/>
            </a:pPr>
            <a:r>
              <a:rPr lang="en-US" sz="2800" u="heavy" dirty="0">
                <a:solidFill>
                  <a:srgbClr val="0563C1"/>
                </a:solidFill>
              </a:rPr>
              <a:t>https://www.theifab.com/documents</a:t>
            </a:r>
          </a:p>
          <a:p>
            <a:pPr>
              <a:lnSpc>
                <a:spcPct val="100000"/>
              </a:lnSpc>
            </a:pPr>
            <a:endParaRPr lang="en-US" sz="2800" dirty="0"/>
          </a:p>
          <a:p>
            <a:pPr marL="0" indent="0">
              <a:spcBef>
                <a:spcPts val="1178"/>
              </a:spcBef>
              <a:buNone/>
            </a:pPr>
            <a:r>
              <a:rPr lang="en-US" sz="2800" spc="-26" dirty="0"/>
              <a:t>R</a:t>
            </a:r>
            <a:r>
              <a:rPr lang="en-US" sz="2800" dirty="0"/>
              <a:t>e</a:t>
            </a:r>
            <a:r>
              <a:rPr lang="en-US" sz="2800" spc="-4" dirty="0"/>
              <a:t>c</a:t>
            </a:r>
            <a:r>
              <a:rPr lang="en-US" sz="2800" spc="18" dirty="0"/>
              <a:t>o</a:t>
            </a:r>
            <a:r>
              <a:rPr lang="en-US" sz="2800" spc="31" dirty="0"/>
              <a:t>mm</a:t>
            </a:r>
            <a:r>
              <a:rPr lang="en-US" sz="2800" dirty="0"/>
              <a:t>e</a:t>
            </a:r>
            <a:r>
              <a:rPr lang="en-US" sz="2800" spc="22" dirty="0"/>
              <a:t>n</a:t>
            </a:r>
            <a:r>
              <a:rPr lang="en-US" sz="2800" dirty="0"/>
              <a:t>d</a:t>
            </a:r>
            <a:r>
              <a:rPr lang="en-US" sz="2800" spc="35" dirty="0"/>
              <a:t> </a:t>
            </a:r>
            <a:r>
              <a:rPr lang="en-US" sz="2800" spc="22" dirty="0"/>
              <a:t>u</a:t>
            </a:r>
            <a:r>
              <a:rPr lang="en-US" sz="2800" spc="18" dirty="0"/>
              <a:t>s</a:t>
            </a:r>
            <a:r>
              <a:rPr lang="en-US" sz="2800" spc="4" dirty="0"/>
              <a:t>i</a:t>
            </a:r>
            <a:r>
              <a:rPr lang="en-US" sz="2800" spc="22" dirty="0"/>
              <a:t>n</a:t>
            </a:r>
            <a:r>
              <a:rPr lang="en-US" sz="2800" spc="-13" dirty="0"/>
              <a:t>g</a:t>
            </a:r>
            <a:r>
              <a:rPr lang="en-US" sz="2800" spc="22" dirty="0"/>
              <a:t> </a:t>
            </a:r>
            <a:r>
              <a:rPr lang="en-US" sz="2800" spc="13" dirty="0"/>
              <a:t>t</a:t>
            </a:r>
            <a:r>
              <a:rPr lang="en-US" sz="2800" spc="22" dirty="0"/>
              <a:t>h</a:t>
            </a:r>
            <a:r>
              <a:rPr lang="en-US" sz="2800" spc="-13" dirty="0"/>
              <a:t>e</a:t>
            </a:r>
            <a:r>
              <a:rPr lang="en-US" sz="2800" spc="26" dirty="0"/>
              <a:t> </a:t>
            </a:r>
            <a:r>
              <a:rPr lang="en-US" sz="2800" spc="22" dirty="0"/>
              <a:t>official</a:t>
            </a:r>
            <a:r>
              <a:rPr lang="en-US" sz="2800" spc="26" dirty="0"/>
              <a:t> </a:t>
            </a:r>
            <a:r>
              <a:rPr lang="en-US" sz="2800" spc="18" dirty="0"/>
              <a:t>a</a:t>
            </a:r>
            <a:r>
              <a:rPr lang="en-US" sz="2800" spc="22" dirty="0"/>
              <a:t>p</a:t>
            </a:r>
            <a:r>
              <a:rPr lang="en-US" sz="2800" dirty="0"/>
              <a:t>p</a:t>
            </a:r>
            <a:r>
              <a:rPr lang="en-US" sz="2800" spc="35" dirty="0"/>
              <a:t> </a:t>
            </a:r>
            <a:r>
              <a:rPr lang="en-US" sz="2800" spc="9" dirty="0"/>
              <a:t>of the</a:t>
            </a:r>
            <a:r>
              <a:rPr lang="en-US" sz="2800" spc="44" dirty="0"/>
              <a:t> </a:t>
            </a:r>
            <a:r>
              <a:rPr lang="en-US" sz="2800" spc="4" dirty="0"/>
              <a:t>I</a:t>
            </a:r>
            <a:r>
              <a:rPr lang="en-US" sz="2800" spc="-93" dirty="0"/>
              <a:t>F</a:t>
            </a:r>
            <a:r>
              <a:rPr lang="en-US" sz="2800" spc="9" dirty="0"/>
              <a:t>A</a:t>
            </a:r>
            <a:r>
              <a:rPr lang="en-US" sz="2800" dirty="0"/>
              <a:t>B</a:t>
            </a:r>
          </a:p>
          <a:p>
            <a:pPr marL="429781" indent="0">
              <a:buNone/>
            </a:pPr>
            <a:r>
              <a:rPr lang="en-US" sz="2800" u="heavy" dirty="0">
                <a:solidFill>
                  <a:srgbClr val="0563C1"/>
                </a:solidFill>
              </a:rPr>
              <a:t>https://www.theifab.com/logapp/</a:t>
            </a:r>
            <a:endParaRPr lang="en-US" sz="2800" dirty="0"/>
          </a:p>
        </p:txBody>
      </p:sp>
      <p:pic>
        <p:nvPicPr>
          <p:cNvPr id="8" name="Picture 7">
            <a:extLst>
              <a:ext uri="{FF2B5EF4-FFF2-40B4-BE49-F238E27FC236}">
                <a16:creationId xmlns:a16="http://schemas.microsoft.com/office/drawing/2014/main" id="{6CD10E89-9D4F-5C57-C5CE-F14A8129A239}"/>
              </a:ext>
            </a:extLst>
          </p:cNvPr>
          <p:cNvPicPr>
            <a:picLocks noChangeAspect="1"/>
          </p:cNvPicPr>
          <p:nvPr/>
        </p:nvPicPr>
        <p:blipFill>
          <a:blip r:embed="rId3"/>
          <a:stretch>
            <a:fillRect/>
          </a:stretch>
        </p:blipFill>
        <p:spPr>
          <a:xfrm>
            <a:off x="7440706" y="3895305"/>
            <a:ext cx="2067485" cy="206748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AYSO 2023" val="cr1F5wPN"/>
  <p:tag name="ARTICULATE_SLIDE_COUNT" val="54"/>
  <p:tag name="ARTICULATE_PROJECT_OPEN" val="0"/>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INAL 2025 Expo Templat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INAL 2025 Expo Template" id="{FB1E737C-D1DB-4BBE-A6BB-7D600114260A}" vid="{FEB59E31-787E-4975-81B6-21A51E0A076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6DEA49B162C04285F90F9756090714" ma:contentTypeVersion="18" ma:contentTypeDescription="Create a new document." ma:contentTypeScope="" ma:versionID="0d5a8fb63d3693e26e46343ecc25307f">
  <xsd:schema xmlns:xsd="http://www.w3.org/2001/XMLSchema" xmlns:xs="http://www.w3.org/2001/XMLSchema" xmlns:p="http://schemas.microsoft.com/office/2006/metadata/properties" xmlns:ns2="4f37907f-98ee-45e0-9ab0-7b109e84d8e9" xmlns:ns3="acf661ed-33ee-4d0c-81f0-e84dd0343489" targetNamespace="http://schemas.microsoft.com/office/2006/metadata/properties" ma:root="true" ma:fieldsID="fb832790937d75e78dbbff03180374e9" ns2:_="" ns3:_="">
    <xsd:import namespace="4f37907f-98ee-45e0-9ab0-7b109e84d8e9"/>
    <xsd:import namespace="acf661ed-33ee-4d0c-81f0-e84dd034348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37907f-98ee-45e0-9ab0-7b109e84d8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68a2011-2fc3-4811-9bac-637b3d6f85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f661ed-33ee-4d0c-81f0-e84dd0343489"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aed99b6-728f-465d-9272-35c41cf0b94e}" ma:internalName="TaxCatchAll" ma:showField="CatchAllData" ma:web="acf661ed-33ee-4d0c-81f0-e84dd0343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f37907f-98ee-45e0-9ab0-7b109e84d8e9">
      <Terms xmlns="http://schemas.microsoft.com/office/infopath/2007/PartnerControls"/>
    </lcf76f155ced4ddcb4097134ff3c332f>
    <TaxCatchAll xmlns="acf661ed-33ee-4d0c-81f0-e84dd034348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CF364D-F743-474A-846E-BDB124CF4C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37907f-98ee-45e0-9ab0-7b109e84d8e9"/>
    <ds:schemaRef ds:uri="acf661ed-33ee-4d0c-81f0-e84dd0343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33B948-66D3-4CB9-B121-6DE698A565FD}">
  <ds:schemaRefs>
    <ds:schemaRef ds:uri="http://schemas.microsoft.com/office/2006/metadata/properties"/>
    <ds:schemaRef ds:uri="http://purl.org/dc/dcmitype/"/>
    <ds:schemaRef ds:uri="acf661ed-33ee-4d0c-81f0-e84dd0343489"/>
    <ds:schemaRef ds:uri="http://schemas.microsoft.com/office/2006/documentManagement/types"/>
    <ds:schemaRef ds:uri="http://www.w3.org/XML/1998/namespace"/>
    <ds:schemaRef ds:uri="http://schemas.microsoft.com/office/infopath/2007/PartnerControls"/>
    <ds:schemaRef ds:uri="http://purl.org/dc/elements/1.1/"/>
    <ds:schemaRef ds:uri="http://schemas.openxmlformats.org/package/2006/metadata/core-properties"/>
    <ds:schemaRef ds:uri="4f37907f-98ee-45e0-9ab0-7b109e84d8e9"/>
    <ds:schemaRef ds:uri="http://purl.org/dc/terms/"/>
  </ds:schemaRefs>
</ds:datastoreItem>
</file>

<file path=customXml/itemProps3.xml><?xml version="1.0" encoding="utf-8"?>
<ds:datastoreItem xmlns:ds="http://schemas.openxmlformats.org/officeDocument/2006/customXml" ds:itemID="{8ACE2C4F-68C9-4436-9E15-616C388CC4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44110</TotalTime>
  <Words>389</Words>
  <Application>Microsoft Office PowerPoint</Application>
  <PresentationFormat>Widescreen</PresentationFormat>
  <Paragraphs>22</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Gill Sans MT</vt:lpstr>
      <vt:lpstr>Roag</vt:lpstr>
      <vt:lpstr>Times New Roman</vt:lpstr>
      <vt:lpstr>FINAL 2025 Expo Template</vt:lpstr>
      <vt:lpstr>Updates to Laws of the Game (25/26 Law Changes)</vt:lpstr>
      <vt:lpstr>Law 3:  The Players</vt:lpstr>
      <vt:lpstr>Law 8:  The Start and Restart of Play</vt:lpstr>
      <vt:lpstr>Law 9:  The Ball in and out of Play</vt:lpstr>
      <vt:lpstr>Law 12:  Fouls and Misconduct (Cont’d)</vt:lpstr>
      <vt:lpstr>Get Familiar with Updated Laws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Referee Update</dc:title>
  <dc:creator>rick</dc:creator>
  <cp:lastModifiedBy>Ben Murray</cp:lastModifiedBy>
  <cp:revision>527</cp:revision>
  <cp:lastPrinted>2025-01-25T08:58:44Z</cp:lastPrinted>
  <dcterms:created xsi:type="dcterms:W3CDTF">2008-06-30T18:50:07Z</dcterms:created>
  <dcterms:modified xsi:type="dcterms:W3CDTF">2025-08-13T22:43:37Z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0x010100096DEA49B162C04285F90F9756090714</vt:lpwstr>
  </property>
  <property fmtid="{D5CDD505-2E9C-101B-9397-08002B2CF9AE}" pid="3" name="Order">
    <vt:r8>2278800</vt:r8>
  </property>
  <property fmtid="{D5CDD505-2E9C-101B-9397-08002B2CF9AE}" pid="4" name="MediaServiceImageTags">
    <vt:lpwstr/>
  </property>
  <property fmtid="{D5CDD505-2E9C-101B-9397-08002B2CF9AE}" pid="5" name="ArticulateGUID">
    <vt:lpwstr>34A0FFA0-A176-4D1A-ABD7-1F2CB96F3699</vt:lpwstr>
  </property>
  <property fmtid="{D5CDD505-2E9C-101B-9397-08002B2CF9AE}" pid="6" name="ArticulatePath">
    <vt:lpwstr>https://aysono.sharepoint.com/sites/EducationSGDept/Shared Documents/Programs/Programs/3. AYSO EXPOS/2023 EXPO Folder/2023 Officiating/O - Annual Referee Update 2023/Annual_Referee_Update_2023_V4</vt:lpwstr>
  </property>
</Properties>
</file>